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>
        <p:scale>
          <a:sx n="75" d="100"/>
          <a:sy n="75" d="100"/>
        </p:scale>
        <p:origin x="1224" y="9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497BBE-ADF3-4665-B260-B548DCB51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D1C6C15-CBEC-4B67-9791-6D474D2904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A292DD-B2FA-417C-B610-8099B012E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4916A5-F687-42D9-88D6-AA8A69A78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8655E4-76D1-408B-AE8D-1A93AF041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6825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1BC23C-DA80-46E4-9B44-EB553EEA0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9772293-0F57-49BE-B298-8402C15B5C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C14839-70E5-495E-8F91-C0DA44594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0EE3E5-BAAA-4228-A20C-985CF73D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641108-1545-494C-9229-1124B4032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0654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EDA93EF-3D3E-4E25-88F9-1D8A8FD1CA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ADD3E27-8991-4E52-A644-E604E09AE5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02DB7C-EA49-4D7B-AF64-97BA53DD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BDA6691-896E-4EF9-AE91-791012A9B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0BEA4A-0115-4E1E-B0B7-58385E544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10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79958C-8BA5-4CC8-AD40-C917C4F97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DD1D2A-22DA-4016-8233-A6EE4F3F5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6216074-33E8-4668-BDE3-74F25212D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EDE66D-3BC8-4BAB-B24D-6B07449A1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3DDC2D-C453-4119-B941-D5452BAFC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3403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2508B4-A404-47B5-AD3E-65041D7F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C98D90A-7995-4A84-9731-3E1B563A7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125DAD-5FC9-45EE-B570-25DBCA123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5ED240-139C-4AD1-859C-5BDA9B7D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640A5F-6148-4F9E-A667-3F631417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485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2F8F84-6C3F-45EA-AE8C-F012DDE95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347AD2-B12A-4A5C-B800-9F82490F10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59C3916-1D82-41F7-AE8A-9C051CD88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A3C42D-8D58-43DD-9F52-BAB6B61E0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B0076D2-C284-468D-BEBF-19ADA4E7B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9635FE8-A679-4EBF-8FFE-1BE056360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4152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2ECA9A-F3E2-42FE-92C8-9E59EE348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8B1878B-32B1-4C37-876F-2D5C676DD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A4AC9E9-B972-47AB-9D94-F1EDAD4989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65D2E04-0402-4A8B-9A37-3F0ECFA211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1668D73-D5DF-4848-AB65-281B96F2E5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D004B3B-90A8-4048-9559-B06A23DAF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6972104-C199-4866-8A11-3F8A7CD49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A73025A-7631-45AE-9C0F-AA89AC72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5149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2297D-9C23-4F29-9B07-70F17574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EC13D3D-1448-4BEF-9EF9-7CB1CB07A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0A78B07-E0F5-45D0-8ACA-48A35E2D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D7F1C2-481B-49A0-8C53-54C2212E0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3150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A0A9FBC-49B3-4D94-B7A8-840B011D5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EDD4267-F052-4297-B0CC-AD16EFBA3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A0CDC6D-7918-4C39-A3E9-7FCF93461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0055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34C241-3604-4637-9C4B-C2D5E72CE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7D8161-F8B1-4A99-B988-BA3A2124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D4A03A-70FF-49AE-BFD1-6FD921170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3B16197-D442-4207-893A-B3867A20E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2D08B13-F08C-44AA-B6C2-D523EE4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49E7E35-8708-4317-A32E-30766B049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7743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B7A200-3202-46F6-9C73-384EF17C3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E8F3DD-E5E4-419F-8DB7-26519483FD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5E84535-2858-4EA1-A7A5-B6AB2A1FE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BB31847-C30E-4413-924E-F138AAF04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376FFD-3712-4542-A5A8-292CC8AB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8D7C164-32DD-495D-9039-F024D2354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77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43DBD99-B8BF-4718-B7FA-38582CE3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35162D-47E2-47A5-A1CF-F21CF9AB4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26A838D-BD49-423D-B564-9C3166575C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EF39D-9FFF-4A20-97B8-A57B93EDA21A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C2E9C9-C738-4D02-8DEF-3EAC583739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88A23D-115B-46A4-AC61-65CB49EA9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FD1AB-9811-474B-901F-B03EAE4618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4536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1930F6A-2435-47D9-8368-2F4BFB93D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591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E1AF350-DC43-459F-BB07-5F01713A9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583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1840940-D4D6-4FFF-B751-CE48839FB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564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1077676-63AF-4D78-BEAD-C92E47C23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1592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Eric Brasil</dc:creator>
  <cp:lastModifiedBy>Eric Brasil</cp:lastModifiedBy>
  <cp:revision>1</cp:revision>
  <dcterms:created xsi:type="dcterms:W3CDTF">2021-10-25T14:12:01Z</dcterms:created>
  <dcterms:modified xsi:type="dcterms:W3CDTF">2021-10-25T14:40:56Z</dcterms:modified>
</cp:coreProperties>
</file>

<file path=docProps/thumbnail.jpeg>
</file>